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50" d="100"/>
          <a:sy n="150" d="100"/>
        </p:scale>
        <p:origin x="36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BA7D-CC32-4E92-BAD5-23C4C8AA1F18}" type="datetimeFigureOut">
              <a:rPr lang="he-IL" smtClean="0"/>
              <a:t>ב'/אדר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5916D-CAEB-448E-B2E8-C072927E4AA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48" t="8418" r="1596" b="10768"/>
          <a:stretch>
            <a:fillRect/>
          </a:stretch>
        </p:blipFill>
        <p:spPr bwMode="auto">
          <a:xfrm>
            <a:off x="565150" y="1515626"/>
            <a:ext cx="7816850" cy="412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‫הצגה על המסך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Company>Ben-Gurion University of the Negev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Gilad Lehmann</dc:creator>
  <cp:lastModifiedBy>Gilad Lehmann</cp:lastModifiedBy>
  <cp:revision>1</cp:revision>
  <dcterms:created xsi:type="dcterms:W3CDTF">2011-02-06T19:26:49Z</dcterms:created>
  <dcterms:modified xsi:type="dcterms:W3CDTF">2011-02-06T19:30:19Z</dcterms:modified>
</cp:coreProperties>
</file>